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Relationship Id="rId24" Type="http://schemas.openxmlformats.org/officeDocument/2006/relationships/image" Target="../media/image229.png"/><Relationship Id="rId25" Type="http://schemas.openxmlformats.org/officeDocument/2006/relationships/image" Target="../media/image230.png"/><Relationship Id="rId26" Type="http://schemas.openxmlformats.org/officeDocument/2006/relationships/image" Target="../media/image231.png"/><Relationship Id="rId27" Type="http://schemas.openxmlformats.org/officeDocument/2006/relationships/image" Target="../media/image232.png"/><Relationship Id="rId28" Type="http://schemas.openxmlformats.org/officeDocument/2006/relationships/image" Target="../media/image233.png"/><Relationship Id="rId29" Type="http://schemas.openxmlformats.org/officeDocument/2006/relationships/image" Target="../media/image2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Relationship Id="rId19" Type="http://schemas.openxmlformats.org/officeDocument/2006/relationships/image" Target="../media/image265.png"/><Relationship Id="rId20" Type="http://schemas.openxmlformats.org/officeDocument/2006/relationships/image" Target="../media/image266.png"/><Relationship Id="rId21" Type="http://schemas.openxmlformats.org/officeDocument/2006/relationships/image" Target="../media/image267.png"/><Relationship Id="rId22" Type="http://schemas.openxmlformats.org/officeDocument/2006/relationships/image" Target="../media/image268.png"/><Relationship Id="rId23" Type="http://schemas.openxmlformats.org/officeDocument/2006/relationships/image" Target="../media/image26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Relationship Id="rId20" Type="http://schemas.openxmlformats.org/officeDocument/2006/relationships/image" Target="../media/image288.png"/><Relationship Id="rId21" Type="http://schemas.openxmlformats.org/officeDocument/2006/relationships/image" Target="../media/image289.png"/><Relationship Id="rId22" Type="http://schemas.openxmlformats.org/officeDocument/2006/relationships/image" Target="../media/image290.png"/><Relationship Id="rId23" Type="http://schemas.openxmlformats.org/officeDocument/2006/relationships/image" Target="../media/image29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Relationship Id="rId17" Type="http://schemas.openxmlformats.org/officeDocument/2006/relationships/image" Target="../media/image307.png"/><Relationship Id="rId18" Type="http://schemas.openxmlformats.org/officeDocument/2006/relationships/image" Target="../media/image308.png"/><Relationship Id="rId19" Type="http://schemas.openxmlformats.org/officeDocument/2006/relationships/image" Target="../media/image309.png"/><Relationship Id="rId20" Type="http://schemas.openxmlformats.org/officeDocument/2006/relationships/image" Target="../media/image310.png"/><Relationship Id="rId21" Type="http://schemas.openxmlformats.org/officeDocument/2006/relationships/image" Target="../media/image311.png"/><Relationship Id="rId22" Type="http://schemas.openxmlformats.org/officeDocument/2006/relationships/image" Target="../media/image312.png"/><Relationship Id="rId23" Type="http://schemas.openxmlformats.org/officeDocument/2006/relationships/image" Target="../media/image31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331.png"/><Relationship Id="rId20" Type="http://schemas.openxmlformats.org/officeDocument/2006/relationships/image" Target="../media/image332.png"/><Relationship Id="rId21" Type="http://schemas.openxmlformats.org/officeDocument/2006/relationships/image" Target="../media/image333.png"/><Relationship Id="rId22" Type="http://schemas.openxmlformats.org/officeDocument/2006/relationships/image" Target="../media/image334.png"/><Relationship Id="rId23" Type="http://schemas.openxmlformats.org/officeDocument/2006/relationships/image" Target="../media/image33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Relationship Id="rId6" Type="http://schemas.openxmlformats.org/officeDocument/2006/relationships/image" Target="../media/image3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Relationship Id="rId13" Type="http://schemas.openxmlformats.org/officeDocument/2006/relationships/image" Target="../media/image352.png"/><Relationship Id="rId14" Type="http://schemas.openxmlformats.org/officeDocument/2006/relationships/image" Target="../media/image353.png"/><Relationship Id="rId15" Type="http://schemas.openxmlformats.org/officeDocument/2006/relationships/image" Target="../media/image35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Relationship Id="rId11" Type="http://schemas.openxmlformats.org/officeDocument/2006/relationships/image" Target="../media/image373.png"/><Relationship Id="rId12" Type="http://schemas.openxmlformats.org/officeDocument/2006/relationships/image" Target="../media/image374.png"/><Relationship Id="rId13" Type="http://schemas.openxmlformats.org/officeDocument/2006/relationships/image" Target="../media/image375.png"/><Relationship Id="rId14" Type="http://schemas.openxmlformats.org/officeDocument/2006/relationships/image" Target="../media/image376.png"/><Relationship Id="rId15" Type="http://schemas.openxmlformats.org/officeDocument/2006/relationships/image" Target="../media/image377.png"/><Relationship Id="rId16" Type="http://schemas.openxmlformats.org/officeDocument/2006/relationships/image" Target="../media/image378.png"/><Relationship Id="rId17" Type="http://schemas.openxmlformats.org/officeDocument/2006/relationships/image" Target="../media/image379.png"/><Relationship Id="rId18" Type="http://schemas.openxmlformats.org/officeDocument/2006/relationships/image" Target="../media/image380.png"/><Relationship Id="rId19" Type="http://schemas.openxmlformats.org/officeDocument/2006/relationships/image" Target="../media/image381.png"/><Relationship Id="rId20" Type="http://schemas.openxmlformats.org/officeDocument/2006/relationships/image" Target="../media/image382.png"/><Relationship Id="rId21" Type="http://schemas.openxmlformats.org/officeDocument/2006/relationships/image" Target="../media/image383.png"/><Relationship Id="rId22" Type="http://schemas.openxmlformats.org/officeDocument/2006/relationships/image" Target="../media/image384.png"/><Relationship Id="rId23" Type="http://schemas.openxmlformats.org/officeDocument/2006/relationships/image" Target="../media/image385.png"/><Relationship Id="rId24" Type="http://schemas.openxmlformats.org/officeDocument/2006/relationships/image" Target="../media/image386.png"/><Relationship Id="rId25" Type="http://schemas.openxmlformats.org/officeDocument/2006/relationships/image" Target="../media/image387.png"/><Relationship Id="rId26" Type="http://schemas.openxmlformats.org/officeDocument/2006/relationships/image" Target="../media/image388.png"/><Relationship Id="rId27" Type="http://schemas.openxmlformats.org/officeDocument/2006/relationships/image" Target="../media/image389.png"/><Relationship Id="rId28" Type="http://schemas.openxmlformats.org/officeDocument/2006/relationships/image" Target="../media/image390.png"/><Relationship Id="rId29" Type="http://schemas.openxmlformats.org/officeDocument/2006/relationships/image" Target="../media/image391.png"/><Relationship Id="rId30" Type="http://schemas.openxmlformats.org/officeDocument/2006/relationships/image" Target="../media/image392.png"/><Relationship Id="rId31" Type="http://schemas.openxmlformats.org/officeDocument/2006/relationships/image" Target="../media/image393.png"/><Relationship Id="rId32" Type="http://schemas.openxmlformats.org/officeDocument/2006/relationships/image" Target="../media/image394.png"/><Relationship Id="rId33" Type="http://schemas.openxmlformats.org/officeDocument/2006/relationships/image" Target="../media/image395.png"/><Relationship Id="rId34" Type="http://schemas.openxmlformats.org/officeDocument/2006/relationships/image" Target="../media/image396.png"/><Relationship Id="rId35" Type="http://schemas.openxmlformats.org/officeDocument/2006/relationships/image" Target="../media/image397.png"/><Relationship Id="rId36" Type="http://schemas.openxmlformats.org/officeDocument/2006/relationships/image" Target="../media/image398.png"/><Relationship Id="rId37" Type="http://schemas.openxmlformats.org/officeDocument/2006/relationships/image" Target="../media/image399.png"/><Relationship Id="rId38" Type="http://schemas.openxmlformats.org/officeDocument/2006/relationships/image" Target="../media/image400.png"/><Relationship Id="rId39" Type="http://schemas.openxmlformats.org/officeDocument/2006/relationships/image" Target="../media/image401.png"/><Relationship Id="rId40" Type="http://schemas.openxmlformats.org/officeDocument/2006/relationships/image" Target="../media/image402.png"/><Relationship Id="rId41" Type="http://schemas.openxmlformats.org/officeDocument/2006/relationships/image" Target="../media/image403.png"/><Relationship Id="rId42" Type="http://schemas.openxmlformats.org/officeDocument/2006/relationships/image" Target="../media/image404.png"/><Relationship Id="rId43" Type="http://schemas.openxmlformats.org/officeDocument/2006/relationships/image" Target="../media/image405.png"/><Relationship Id="rId44" Type="http://schemas.openxmlformats.org/officeDocument/2006/relationships/image" Target="../media/image406.png"/><Relationship Id="rId45" Type="http://schemas.openxmlformats.org/officeDocument/2006/relationships/image" Target="../media/image407.png"/><Relationship Id="rId46" Type="http://schemas.openxmlformats.org/officeDocument/2006/relationships/image" Target="../media/image408.png"/><Relationship Id="rId47" Type="http://schemas.openxmlformats.org/officeDocument/2006/relationships/image" Target="../media/image409.png"/><Relationship Id="rId48" Type="http://schemas.openxmlformats.org/officeDocument/2006/relationships/image" Target="../media/image410.png"/><Relationship Id="rId49" Type="http://schemas.openxmlformats.org/officeDocument/2006/relationships/image" Target="../media/image41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558" y="-1701894"/>
            <a:ext cx="18624290" cy="14166101"/>
            <a:chOff x="-41558" y="-1701894"/>
            <a:chExt cx="18624290" cy="141661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558" y="-1701894"/>
              <a:ext cx="18624290" cy="141661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4135" y="-249351"/>
            <a:ext cx="14936355" cy="10909091"/>
            <a:chOff x="1454135" y="-249351"/>
            <a:chExt cx="14936355" cy="10909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4135" y="-249351"/>
              <a:ext cx="14936355" cy="109090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772272" y="2581091"/>
            <a:ext cx="19036228" cy="46185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3668" y="5739384"/>
            <a:ext cx="8341639" cy="13160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6171" y="9196662"/>
            <a:ext cx="2654642" cy="1137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41796" y="2100680"/>
            <a:ext cx="6007031" cy="8005186"/>
            <a:chOff x="4141796" y="2100680"/>
            <a:chExt cx="6007031" cy="8005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1796" y="2100680"/>
              <a:ext cx="6007031" cy="80051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9975" y="2100680"/>
            <a:ext cx="4465775" cy="8005186"/>
            <a:chOff x="11649975" y="2100680"/>
            <a:chExt cx="4465775" cy="80051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9975" y="2100680"/>
              <a:ext cx="4465775" cy="80051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5744" y="5045640"/>
            <a:ext cx="3331517" cy="10756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17283" y="5170433"/>
            <a:ext cx="1028707" cy="13040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167" y="379479"/>
            <a:ext cx="1311845" cy="10130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65224" y="458608"/>
            <a:ext cx="8330753" cy="16464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6360" y="2635009"/>
            <a:ext cx="6545154" cy="6771940"/>
            <a:chOff x="3356360" y="2635009"/>
            <a:chExt cx="6545154" cy="6771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6360" y="2635009"/>
              <a:ext cx="6545154" cy="67719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1379" y="2079408"/>
            <a:ext cx="5013100" cy="8069103"/>
            <a:chOff x="11011379" y="2079408"/>
            <a:chExt cx="5013100" cy="80691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1379" y="2079408"/>
              <a:ext cx="5013100" cy="80691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3160" y="5039935"/>
            <a:ext cx="3970784" cy="10870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2230" y="5260751"/>
            <a:ext cx="1028707" cy="13040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167" y="379479"/>
            <a:ext cx="1311845" cy="10130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65224" y="458608"/>
            <a:ext cx="8330753" cy="16464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82"/>
            <a:ext cx="12888889" cy="12888889"/>
            <a:chOff x="0" y="31482"/>
            <a:chExt cx="12888889" cy="12888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82"/>
              <a:ext cx="12888889" cy="12888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65500" y="2749886"/>
            <a:ext cx="7813902" cy="7813902"/>
            <a:chOff x="10365500" y="2749886"/>
            <a:chExt cx="7813902" cy="7813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5500" y="2749886"/>
              <a:ext cx="7813902" cy="7813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98535"/>
            <a:ext cx="18368270" cy="35714"/>
            <a:chOff x="0" y="9198535"/>
            <a:chExt cx="18368270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98535"/>
              <a:ext cx="18368270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24672" y="4800180"/>
            <a:ext cx="4380223" cy="13823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09243" y="5637304"/>
            <a:ext cx="6215023" cy="13823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4672" y="6579076"/>
            <a:ext cx="4619652" cy="13823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2579" y="1166045"/>
            <a:ext cx="4333219" cy="34524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0779"/>
            <a:ext cx="4112446" cy="10285714"/>
            <a:chOff x="0" y="-20779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0779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290" y="2034619"/>
            <a:ext cx="3571429" cy="23078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6051" y="1025638"/>
            <a:ext cx="3470867" cy="77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42457" y="1869612"/>
            <a:ext cx="6171429" cy="3091215"/>
            <a:chOff x="5142457" y="1869612"/>
            <a:chExt cx="6171429" cy="30912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2457" y="1869612"/>
              <a:ext cx="6171429" cy="3091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2457" y="6156979"/>
            <a:ext cx="6171429" cy="3091274"/>
            <a:chOff x="5142457" y="6156979"/>
            <a:chExt cx="6171429" cy="3091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2457" y="6156979"/>
              <a:ext cx="6171429" cy="30912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81645" y="2172907"/>
            <a:ext cx="4571205" cy="2626373"/>
            <a:chOff x="12281645" y="2172907"/>
            <a:chExt cx="4571205" cy="262637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281645" y="2172907"/>
              <a:ext cx="4571205" cy="2626373"/>
              <a:chOff x="12281645" y="2172907"/>
              <a:chExt cx="4571205" cy="262637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81645" y="2172907"/>
                <a:ext cx="4571205" cy="262637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9926" y="3059090"/>
              <a:ext cx="2889440" cy="105404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837807" y="2997023"/>
              <a:ext cx="907520" cy="1046349"/>
              <a:chOff x="12837807" y="2997023"/>
              <a:chExt cx="907520" cy="10463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98856" y="2488657"/>
                <a:ext cx="1815039" cy="2092699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837807" y="2997023"/>
                <a:ext cx="907520" cy="104634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332143" y="6420360"/>
            <a:ext cx="4801954" cy="2626373"/>
            <a:chOff x="12332143" y="6420360"/>
            <a:chExt cx="4801954" cy="262637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332143" y="6420360"/>
              <a:ext cx="4571205" cy="2626373"/>
              <a:chOff x="12332143" y="6420360"/>
              <a:chExt cx="4571205" cy="262637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32143" y="6420360"/>
                <a:ext cx="4571205" cy="262637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32805" y="7227383"/>
              <a:ext cx="3040335" cy="105404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987086" y="7329300"/>
              <a:ext cx="808738" cy="808494"/>
              <a:chOff x="12987086" y="7329300"/>
              <a:chExt cx="808738" cy="80849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987086" y="7329300"/>
                <a:ext cx="808738" cy="808494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4691" y="379480"/>
            <a:ext cx="1311835" cy="10130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2157732"/>
            <a:ext cx="3205026" cy="1636187"/>
            <a:chOff x="657143" y="2157732"/>
            <a:chExt cx="3205026" cy="163618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7143" y="3365841"/>
              <a:ext cx="3045779" cy="428078"/>
              <a:chOff x="657143" y="3365841"/>
              <a:chExt cx="3045779" cy="42807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7143" y="3365841"/>
                <a:ext cx="3045779" cy="428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728" y="1974879"/>
              <a:ext cx="3571191" cy="23239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167" y="379480"/>
            <a:ext cx="1311845" cy="10130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7457" y="1026658"/>
            <a:ext cx="3470752" cy="7698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47353" y="1727982"/>
            <a:ext cx="5596241" cy="7235415"/>
            <a:chOff x="5847353" y="1727982"/>
            <a:chExt cx="5596241" cy="72354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7353" y="1727982"/>
              <a:ext cx="5596241" cy="72354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0683" y="1816576"/>
            <a:ext cx="4571205" cy="2626373"/>
            <a:chOff x="11830683" y="1816576"/>
            <a:chExt cx="4571205" cy="262637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830683" y="1816576"/>
              <a:ext cx="4571205" cy="2626373"/>
              <a:chOff x="11830683" y="1816576"/>
              <a:chExt cx="4571205" cy="262637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30683" y="1816576"/>
                <a:ext cx="4571205" cy="262637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79440" y="2537194"/>
              <a:ext cx="2735183" cy="68517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332213" y="2489590"/>
              <a:ext cx="1126035" cy="1126035"/>
              <a:chOff x="12332213" y="2489590"/>
              <a:chExt cx="1126035" cy="112603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32213" y="2489590"/>
                <a:ext cx="1126035" cy="112603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830683" y="6337023"/>
            <a:ext cx="4571205" cy="2626373"/>
            <a:chOff x="11830683" y="6337023"/>
            <a:chExt cx="4571205" cy="262637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830683" y="6337023"/>
              <a:ext cx="4571205" cy="2626373"/>
              <a:chOff x="11830683" y="6337023"/>
              <a:chExt cx="4571205" cy="262637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30683" y="6337023"/>
                <a:ext cx="4571205" cy="262637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88487" y="7115475"/>
              <a:ext cx="2926478" cy="141184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345425" y="7314301"/>
              <a:ext cx="899923" cy="817991"/>
              <a:chOff x="12345425" y="7314301"/>
              <a:chExt cx="899923" cy="81799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45425" y="7314301"/>
                <a:ext cx="899923" cy="81799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4865" y="178568"/>
            <a:ext cx="3470752" cy="7698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70377" y="1690771"/>
            <a:ext cx="4571205" cy="2626373"/>
            <a:chOff x="11870377" y="1690771"/>
            <a:chExt cx="4571205" cy="26263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0377" y="1690771"/>
              <a:ext cx="4571205" cy="262637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18681" y="2556221"/>
            <a:ext cx="2770516" cy="1055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53499" y="2331737"/>
            <a:ext cx="1344442" cy="1344442"/>
            <a:chOff x="12153499" y="2331737"/>
            <a:chExt cx="1344442" cy="13444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3499" y="2331737"/>
              <a:ext cx="1344442" cy="13444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4526" y="1431493"/>
            <a:ext cx="4540492" cy="3144930"/>
            <a:chOff x="6164526" y="1431493"/>
            <a:chExt cx="4540492" cy="31449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4526" y="1431493"/>
              <a:ext cx="4540492" cy="31449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18280" y="4907669"/>
            <a:ext cx="7674181" cy="4939967"/>
            <a:chOff x="7418280" y="4907669"/>
            <a:chExt cx="7674181" cy="49399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8280" y="4907669"/>
              <a:ext cx="7674181" cy="49399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7619" y="2052655"/>
            <a:ext cx="3205026" cy="1636187"/>
            <a:chOff x="647619" y="2052655"/>
            <a:chExt cx="3205026" cy="16361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47619" y="3260764"/>
              <a:ext cx="3045779" cy="428078"/>
              <a:chOff x="647619" y="3260764"/>
              <a:chExt cx="3045779" cy="42807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7619" y="3260764"/>
                <a:ext cx="3045779" cy="42807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204" y="1869802"/>
              <a:ext cx="3571191" cy="232396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4691" y="379480"/>
            <a:ext cx="1311845" cy="10130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43683" y="3419305"/>
            <a:ext cx="6171429" cy="3447104"/>
            <a:chOff x="4543683" y="3419305"/>
            <a:chExt cx="6171429" cy="34471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3683" y="3419305"/>
              <a:ext cx="6171429" cy="344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0751" y="1508586"/>
            <a:ext cx="6138905" cy="6171429"/>
            <a:chOff x="11190751" y="1508586"/>
            <a:chExt cx="613890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0751" y="1508586"/>
              <a:ext cx="613890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98348" y="647148"/>
            <a:ext cx="2660887" cy="861438"/>
            <a:chOff x="4398348" y="647148"/>
            <a:chExt cx="2660887" cy="8614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8348" y="647148"/>
              <a:ext cx="2660887" cy="8614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619" y="2052655"/>
            <a:ext cx="3205026" cy="1636187"/>
            <a:chOff x="647619" y="2052655"/>
            <a:chExt cx="3205026" cy="16361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47619" y="3260764"/>
              <a:ext cx="3045779" cy="428078"/>
              <a:chOff x="647619" y="3260764"/>
              <a:chExt cx="3045779" cy="42807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7619" y="3260764"/>
                <a:ext cx="3045779" cy="42807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204" y="1869802"/>
              <a:ext cx="3571191" cy="23239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691" y="379480"/>
            <a:ext cx="1311845" cy="10130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5569" y="8522832"/>
            <a:ext cx="1402676" cy="7620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04112" y="8347405"/>
            <a:ext cx="3104952" cy="11701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98348" y="647148"/>
            <a:ext cx="2660887" cy="861438"/>
            <a:chOff x="4398348" y="647148"/>
            <a:chExt cx="2660887" cy="8614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8348" y="647148"/>
              <a:ext cx="2660887" cy="861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963" y="1508586"/>
            <a:ext cx="7773965" cy="6132104"/>
            <a:chOff x="6979963" y="1508586"/>
            <a:chExt cx="7773965" cy="61321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9963" y="1508586"/>
              <a:ext cx="7773965" cy="61321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7619" y="2052655"/>
            <a:ext cx="3205026" cy="1636187"/>
            <a:chOff x="647619" y="2052655"/>
            <a:chExt cx="3205026" cy="16361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7619" y="3260764"/>
              <a:ext cx="3045779" cy="428078"/>
              <a:chOff x="647619" y="3260764"/>
              <a:chExt cx="3045779" cy="42807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7619" y="3260764"/>
                <a:ext cx="3045779" cy="42807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204" y="1869802"/>
              <a:ext cx="3571191" cy="23239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4691" y="379480"/>
            <a:ext cx="1311845" cy="10130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93204" y="7937830"/>
            <a:ext cx="4830800" cy="15797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5437"/>
            <a:ext cx="4112446" cy="10285714"/>
            <a:chOff x="0" y="-35437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5437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85" y="1913930"/>
            <a:ext cx="3534877" cy="2347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69990" y="639906"/>
            <a:ext cx="12471636" cy="9005903"/>
            <a:chOff x="5069990" y="639906"/>
            <a:chExt cx="12471636" cy="90059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9990" y="639906"/>
              <a:ext cx="12471636" cy="90059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8290" y="1005428"/>
            <a:ext cx="10684650" cy="8274858"/>
            <a:chOff x="5598290" y="1005428"/>
            <a:chExt cx="10684650" cy="82748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8290" y="1005428"/>
              <a:ext cx="10684650" cy="82748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5871" y="5215501"/>
            <a:ext cx="1086706" cy="661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9083" y="1704632"/>
            <a:ext cx="1161258" cy="6614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4691" y="379480"/>
            <a:ext cx="1311845" cy="101308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0"/>
            <a:ext cx="4112446" cy="10285714"/>
            <a:chOff x="9524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1792" y="1295210"/>
            <a:ext cx="13045310" cy="7534894"/>
            <a:chOff x="4671792" y="1295210"/>
            <a:chExt cx="13045310" cy="753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1792" y="1295210"/>
              <a:ext cx="13045310" cy="7534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109" y="1856788"/>
            <a:ext cx="3687477" cy="2414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4691" y="379480"/>
            <a:ext cx="1311845" cy="1013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2449" y="1881199"/>
            <a:ext cx="1996013" cy="15042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2449" y="4641185"/>
            <a:ext cx="1996013" cy="150429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2449" y="3225345"/>
            <a:ext cx="1996013" cy="15042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83402" y="5922319"/>
            <a:ext cx="2972813" cy="15042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2449" y="7349153"/>
            <a:ext cx="3882155" cy="1504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0681" y="0"/>
            <a:ext cx="7240278" cy="10564013"/>
            <a:chOff x="-30681" y="0"/>
            <a:chExt cx="7240278" cy="105640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681" y="0"/>
              <a:ext cx="7240278" cy="105640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6036" y="1019408"/>
            <a:ext cx="4817743" cy="25143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588" y="9470409"/>
            <a:ext cx="2674983" cy="9171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9787" y="31482"/>
            <a:ext cx="12888889" cy="12888889"/>
            <a:chOff x="-1999787" y="31482"/>
            <a:chExt cx="12888889" cy="12888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99787" y="31482"/>
              <a:ext cx="12888889" cy="12888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48164" y="1579429"/>
            <a:ext cx="9071982" cy="9071982"/>
            <a:chOff x="6948164" y="1579429"/>
            <a:chExt cx="9071982" cy="90719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8164" y="1579429"/>
              <a:ext cx="9071982" cy="90719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98535"/>
            <a:ext cx="18368270" cy="35714"/>
            <a:chOff x="0" y="9198535"/>
            <a:chExt cx="18368270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98535"/>
              <a:ext cx="18368270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341" y="1094617"/>
            <a:ext cx="4629533" cy="35715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7236" y="3238760"/>
            <a:ext cx="5586599" cy="15654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77236" y="5150798"/>
            <a:ext cx="5447209" cy="15654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9903" y="4183674"/>
            <a:ext cx="3979190" cy="15654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10274" y="6048845"/>
            <a:ext cx="3969666" cy="15654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29322" y="6918322"/>
            <a:ext cx="4408228" cy="15654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572" y="2018511"/>
            <a:ext cx="3571182" cy="23239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95474" y="1288384"/>
            <a:ext cx="13691629" cy="7705100"/>
            <a:chOff x="4195474" y="1288384"/>
            <a:chExt cx="13691629" cy="7705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5474" y="1288384"/>
              <a:ext cx="13691629" cy="77051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5167" y="379480"/>
            <a:ext cx="1388254" cy="10130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39095" y="3709534"/>
            <a:ext cx="2098384" cy="2098384"/>
            <a:chOff x="13639095" y="3709534"/>
            <a:chExt cx="2098384" cy="2098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39095" y="3709534"/>
              <a:ext cx="2098384" cy="2098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43429" y="6282651"/>
            <a:ext cx="2144854" cy="2144854"/>
            <a:chOff x="12743429" y="6282651"/>
            <a:chExt cx="2144854" cy="21448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3429" y="6282651"/>
              <a:ext cx="2144854" cy="21448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3956" y="7887178"/>
            <a:ext cx="1762921" cy="1762921"/>
            <a:chOff x="10213956" y="7887178"/>
            <a:chExt cx="1762921" cy="1762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3956" y="7887178"/>
              <a:ext cx="1762921" cy="17629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0020" y="6803455"/>
            <a:ext cx="1762921" cy="1762921"/>
            <a:chOff x="7570020" y="6803455"/>
            <a:chExt cx="1762921" cy="1762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0020" y="6803455"/>
              <a:ext cx="1762921" cy="1762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98476" y="4420606"/>
            <a:ext cx="1762921" cy="1762921"/>
            <a:chOff x="6498476" y="4420606"/>
            <a:chExt cx="1762921" cy="1762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8476" y="4420606"/>
              <a:ext cx="1762921" cy="1762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92118" y="2115650"/>
            <a:ext cx="1762921" cy="1762921"/>
            <a:chOff x="7392118" y="2115650"/>
            <a:chExt cx="1762921" cy="17629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2118" y="2115650"/>
              <a:ext cx="1762921" cy="17629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65144" y="1153123"/>
            <a:ext cx="2212719" cy="2212719"/>
            <a:chOff x="10865144" y="1153123"/>
            <a:chExt cx="2212719" cy="22127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5144" y="1153123"/>
              <a:ext cx="2212719" cy="22127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2485" y="1193940"/>
            <a:ext cx="3185229" cy="38655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66597" y="5248102"/>
            <a:ext cx="1829687" cy="192527"/>
            <a:chOff x="7766597" y="5248102"/>
            <a:chExt cx="1829687" cy="1925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60000">
              <a:off x="7766597" y="5248102"/>
              <a:ext cx="1829687" cy="1925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14214" y="3736038"/>
            <a:ext cx="1473503" cy="192527"/>
            <a:chOff x="8414214" y="3736038"/>
            <a:chExt cx="1473503" cy="1925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220000">
              <a:off x="8414214" y="3736038"/>
              <a:ext cx="1473503" cy="1925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16256" y="7080207"/>
            <a:ext cx="2086455" cy="192527"/>
            <a:chOff x="9816256" y="7080207"/>
            <a:chExt cx="2086455" cy="1925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140000">
              <a:off x="9816256" y="7080207"/>
              <a:ext cx="2086455" cy="1925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15379" y="5994970"/>
            <a:ext cx="2208481" cy="192527"/>
            <a:chOff x="11515379" y="5994970"/>
            <a:chExt cx="2208481" cy="1925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2900000">
              <a:off x="11515379" y="5994970"/>
              <a:ext cx="2208481" cy="1925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59251" y="4746095"/>
            <a:ext cx="2095910" cy="192527"/>
            <a:chOff x="11859251" y="4746095"/>
            <a:chExt cx="2095910" cy="1925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1040000">
              <a:off x="11859251" y="4746095"/>
              <a:ext cx="2095910" cy="19252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39685" y="2732701"/>
            <a:ext cx="2482976" cy="64261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66220" y="4961286"/>
            <a:ext cx="1751118" cy="87999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54449" y="4042534"/>
            <a:ext cx="2337784" cy="201985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47087" y="8550540"/>
            <a:ext cx="1721337" cy="56472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03794" y="7329949"/>
            <a:ext cx="2299603" cy="87999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22326" y="4227472"/>
            <a:ext cx="1739241" cy="118154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11104" y="6830918"/>
            <a:ext cx="3404546" cy="118154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55804" y="1667091"/>
            <a:ext cx="1873956" cy="121548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615325" y="227334"/>
            <a:ext cx="5436733" cy="9856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484832" y="6484925"/>
            <a:ext cx="1814498" cy="192527"/>
            <a:chOff x="8484832" y="6484925"/>
            <a:chExt cx="1814498" cy="1925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3060000">
              <a:off x="8484832" y="6484925"/>
              <a:ext cx="1814498" cy="19252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971560" y="3530161"/>
            <a:ext cx="1269331" cy="192527"/>
            <a:chOff x="10971560" y="3530161"/>
            <a:chExt cx="1269331" cy="19252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6600000">
              <a:off x="10971560" y="3530161"/>
              <a:ext cx="1269331" cy="192527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5167" y="379480"/>
            <a:ext cx="1388254" cy="101308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439759" y="3776200"/>
            <a:ext cx="2473993" cy="2473993"/>
            <a:chOff x="9439759" y="3776200"/>
            <a:chExt cx="2473993" cy="247399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439759" y="3776200"/>
              <a:ext cx="2473993" cy="24739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3" y="3953196"/>
            <a:ext cx="1842411" cy="5885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290" y="2018511"/>
            <a:ext cx="3607686" cy="23239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77522" y="515442"/>
            <a:ext cx="12847564" cy="9064327"/>
            <a:chOff x="4677522" y="515442"/>
            <a:chExt cx="12847564" cy="90643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7522" y="515442"/>
              <a:ext cx="12847564" cy="90643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167" y="379480"/>
            <a:ext cx="1388254" cy="101308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0359" y="2367465"/>
            <a:ext cx="13209094" cy="7009076"/>
            <a:chOff x="4680359" y="2367465"/>
            <a:chExt cx="13209094" cy="7009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0359" y="2367465"/>
              <a:ext cx="13209094" cy="70090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6705" y="2327828"/>
            <a:ext cx="13420210" cy="72650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360" y="1182530"/>
            <a:ext cx="2967344" cy="38203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5907" y="412086"/>
            <a:ext cx="4690161" cy="17471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167" y="379480"/>
            <a:ext cx="1388254" cy="10130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5099" y="3946642"/>
            <a:ext cx="871969" cy="1057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7564" y="3467766"/>
            <a:ext cx="1675091" cy="1675091"/>
            <a:chOff x="4937564" y="3467766"/>
            <a:chExt cx="1675091" cy="16750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37564" y="3467766"/>
              <a:ext cx="1675091" cy="1675091"/>
              <a:chOff x="4937564" y="3467766"/>
              <a:chExt cx="1675091" cy="167509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09354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37564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9786" y="4109666"/>
              <a:ext cx="2260836" cy="7001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76190" y="3467766"/>
            <a:ext cx="1675091" cy="1675091"/>
            <a:chOff x="9776190" y="3467766"/>
            <a:chExt cx="1675091" cy="16750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776190" y="3467766"/>
              <a:ext cx="1675091" cy="1675091"/>
              <a:chOff x="9776190" y="3467766"/>
              <a:chExt cx="1675091" cy="167509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980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76190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1419" y="3896736"/>
              <a:ext cx="2189589" cy="1059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16403" y="3467766"/>
            <a:ext cx="1703626" cy="1675091"/>
            <a:chOff x="14816403" y="3467766"/>
            <a:chExt cx="1703626" cy="16750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816403" y="3467766"/>
              <a:ext cx="1675091" cy="1675091"/>
              <a:chOff x="14816403" y="3467766"/>
              <a:chExt cx="1675091" cy="16750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88193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816403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58328" y="3961255"/>
              <a:ext cx="2131389" cy="10073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84774" y="3899023"/>
            <a:ext cx="871969" cy="10570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43137" y="241491"/>
            <a:ext cx="3224187" cy="1810285"/>
            <a:chOff x="4343137" y="241491"/>
            <a:chExt cx="3224187" cy="18102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343137" y="241491"/>
              <a:ext cx="3224187" cy="1810285"/>
              <a:chOff x="4343137" y="241491"/>
              <a:chExt cx="3224187" cy="18102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343137" y="241491"/>
                <a:ext cx="3224187" cy="181028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40618" y="747637"/>
              <a:ext cx="2477558" cy="97948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167" y="379480"/>
            <a:ext cx="1388254" cy="10130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7143" y="2209023"/>
            <a:ext cx="3169589" cy="1592555"/>
            <a:chOff x="657143" y="2209023"/>
            <a:chExt cx="3169589" cy="15925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57143" y="3365841"/>
              <a:ext cx="3045779" cy="428078"/>
              <a:chOff x="657143" y="3365841"/>
              <a:chExt cx="3045779" cy="42807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57143" y="3365841"/>
                <a:ext cx="3045779" cy="42807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4766" y="1201599"/>
              <a:ext cx="3647944" cy="386555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1386" y="2276316"/>
            <a:ext cx="3936885" cy="99823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56904" y="5500733"/>
            <a:ext cx="4325679" cy="183364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20672" y="5568939"/>
            <a:ext cx="5640959" cy="434220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59729" y="5515837"/>
            <a:ext cx="5203308" cy="103174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989649" y="3896515"/>
            <a:ext cx="5512842" cy="10306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5099" y="3946642"/>
            <a:ext cx="871969" cy="1057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7564" y="3467766"/>
            <a:ext cx="1675091" cy="1675091"/>
            <a:chOff x="4937564" y="3467766"/>
            <a:chExt cx="1675091" cy="16750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37564" y="3467766"/>
              <a:ext cx="1675091" cy="1675091"/>
              <a:chOff x="4937564" y="3467766"/>
              <a:chExt cx="1675091" cy="167509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09354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37564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9786" y="4109666"/>
              <a:ext cx="2260836" cy="7001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76190" y="3467766"/>
            <a:ext cx="1675091" cy="1675091"/>
            <a:chOff x="9776190" y="3467766"/>
            <a:chExt cx="1675091" cy="16750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776190" y="3467766"/>
              <a:ext cx="1675091" cy="1675091"/>
              <a:chOff x="9776190" y="3467766"/>
              <a:chExt cx="1675091" cy="167509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980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76190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1419" y="3896736"/>
              <a:ext cx="2189589" cy="1059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16403" y="3467766"/>
            <a:ext cx="1703626" cy="1675091"/>
            <a:chOff x="14816403" y="3467766"/>
            <a:chExt cx="1703626" cy="16750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816403" y="3467766"/>
              <a:ext cx="1675091" cy="1675091"/>
              <a:chOff x="14816403" y="3467766"/>
              <a:chExt cx="1675091" cy="16750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88193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816403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58328" y="3961255"/>
              <a:ext cx="2131389" cy="10073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84774" y="3899023"/>
            <a:ext cx="871969" cy="10570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43137" y="241491"/>
            <a:ext cx="3224187" cy="1810285"/>
            <a:chOff x="4343137" y="241491"/>
            <a:chExt cx="3224187" cy="18102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343137" y="241491"/>
              <a:ext cx="3224187" cy="1810285"/>
              <a:chOff x="4343137" y="241491"/>
              <a:chExt cx="3224187" cy="18102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343137" y="241491"/>
                <a:ext cx="3224187" cy="181028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54551" y="747637"/>
              <a:ext cx="2492901" cy="97948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167" y="379480"/>
            <a:ext cx="1388254" cy="10130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7143" y="2209023"/>
            <a:ext cx="3169589" cy="1592555"/>
            <a:chOff x="657143" y="2209023"/>
            <a:chExt cx="3169589" cy="15925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57143" y="3365841"/>
              <a:ext cx="3045779" cy="428078"/>
              <a:chOff x="657143" y="3365841"/>
              <a:chExt cx="3045779" cy="42807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57143" y="3365841"/>
                <a:ext cx="3045779" cy="42807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4766" y="1201599"/>
              <a:ext cx="3647944" cy="386555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1386" y="2276316"/>
            <a:ext cx="3936885" cy="99823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121856" y="5476923"/>
            <a:ext cx="3787917" cy="140649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81320" y="5525196"/>
            <a:ext cx="5688522" cy="35040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55952" y="5515837"/>
            <a:ext cx="4708394" cy="328167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303506" y="3896513"/>
            <a:ext cx="5797804" cy="10306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5099" y="3946642"/>
            <a:ext cx="871969" cy="1057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7564" y="3467766"/>
            <a:ext cx="1675091" cy="1675091"/>
            <a:chOff x="4937564" y="3467766"/>
            <a:chExt cx="1675091" cy="16750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37564" y="3467766"/>
              <a:ext cx="1675091" cy="1675091"/>
              <a:chOff x="4937564" y="3467766"/>
              <a:chExt cx="1675091" cy="167509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09354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37564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9786" y="4109666"/>
              <a:ext cx="2260836" cy="7001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9048" y="3467766"/>
            <a:ext cx="1675091" cy="1675091"/>
            <a:chOff x="9719048" y="3467766"/>
            <a:chExt cx="1675091" cy="16750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719048" y="3467766"/>
              <a:ext cx="1675091" cy="1675091"/>
              <a:chOff x="9719048" y="3467766"/>
              <a:chExt cx="1675091" cy="167509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90838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19048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4276" y="3896736"/>
              <a:ext cx="2189589" cy="1059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16403" y="3467766"/>
            <a:ext cx="1703626" cy="1675091"/>
            <a:chOff x="14816403" y="3467766"/>
            <a:chExt cx="1703626" cy="16750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816403" y="3467766"/>
              <a:ext cx="1675091" cy="1675091"/>
              <a:chOff x="14816403" y="3467766"/>
              <a:chExt cx="1675091" cy="16750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88193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816403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58328" y="3961255"/>
              <a:ext cx="2131389" cy="10073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84774" y="3899023"/>
            <a:ext cx="871969" cy="10570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43137" y="241491"/>
            <a:ext cx="3224187" cy="1810285"/>
            <a:chOff x="4343137" y="241491"/>
            <a:chExt cx="3224187" cy="18102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343137" y="241491"/>
              <a:ext cx="3224187" cy="1810285"/>
              <a:chOff x="4343137" y="241491"/>
              <a:chExt cx="3224187" cy="18102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343137" y="241491"/>
                <a:ext cx="3224187" cy="181028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54551" y="747637"/>
              <a:ext cx="2492901" cy="97948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167" y="379480"/>
            <a:ext cx="1388254" cy="10130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7143" y="2209023"/>
            <a:ext cx="3169589" cy="1592555"/>
            <a:chOff x="657143" y="2209023"/>
            <a:chExt cx="3169589" cy="15925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57143" y="3365841"/>
              <a:ext cx="3045779" cy="428078"/>
              <a:chOff x="657143" y="3365841"/>
              <a:chExt cx="3045779" cy="42807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57143" y="3365841"/>
                <a:ext cx="3045779" cy="42807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4766" y="1201599"/>
              <a:ext cx="3647944" cy="386555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1386" y="2276316"/>
            <a:ext cx="3936885" cy="99823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11256" y="5480266"/>
            <a:ext cx="3889223" cy="178110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75615" y="5433815"/>
            <a:ext cx="5644788" cy="433611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58542" y="5537161"/>
            <a:ext cx="4882984" cy="368544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860725" y="3896513"/>
            <a:ext cx="5378747" cy="10306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5099" y="3946642"/>
            <a:ext cx="871969" cy="1057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7564" y="3467766"/>
            <a:ext cx="1675091" cy="1675091"/>
            <a:chOff x="4937564" y="3467766"/>
            <a:chExt cx="1675091" cy="16750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37564" y="3467766"/>
              <a:ext cx="1675091" cy="1675091"/>
              <a:chOff x="4937564" y="3467766"/>
              <a:chExt cx="1675091" cy="167509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09354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37564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9786" y="4109666"/>
              <a:ext cx="2260836" cy="7001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9048" y="3467766"/>
            <a:ext cx="1675091" cy="1675091"/>
            <a:chOff x="9719048" y="3467766"/>
            <a:chExt cx="1675091" cy="16750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719048" y="3467766"/>
              <a:ext cx="1675091" cy="1675091"/>
              <a:chOff x="9719048" y="3467766"/>
              <a:chExt cx="1675091" cy="167509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90838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19048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4276" y="3896736"/>
              <a:ext cx="2189589" cy="1059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16403" y="3467766"/>
            <a:ext cx="1703626" cy="1675091"/>
            <a:chOff x="14816403" y="3467766"/>
            <a:chExt cx="1703626" cy="16750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816403" y="3467766"/>
              <a:ext cx="1675091" cy="1675091"/>
              <a:chOff x="14816403" y="3467766"/>
              <a:chExt cx="1675091" cy="16750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88193" y="2739556"/>
                <a:ext cx="3350182" cy="335018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816403" y="3467766"/>
                <a:ext cx="1675091" cy="167509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58328" y="3961255"/>
              <a:ext cx="2131389" cy="10073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84774" y="3899023"/>
            <a:ext cx="871969" cy="10570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43137" y="241491"/>
            <a:ext cx="3224187" cy="1810285"/>
            <a:chOff x="4343137" y="241491"/>
            <a:chExt cx="3224187" cy="18102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343137" y="241491"/>
              <a:ext cx="3224187" cy="1810285"/>
              <a:chOff x="4343137" y="241491"/>
              <a:chExt cx="3224187" cy="18102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343137" y="241491"/>
                <a:ext cx="3224187" cy="181028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54551" y="747637"/>
              <a:ext cx="2483377" cy="97948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167" y="379480"/>
            <a:ext cx="1388254" cy="10130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7143" y="2209023"/>
            <a:ext cx="3169589" cy="1592555"/>
            <a:chOff x="657143" y="2209023"/>
            <a:chExt cx="3169589" cy="15925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57143" y="3365841"/>
              <a:ext cx="3045779" cy="428078"/>
              <a:chOff x="657143" y="3365841"/>
              <a:chExt cx="3045779" cy="42807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57143" y="3365841"/>
                <a:ext cx="3045779" cy="42807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4766" y="1201599"/>
              <a:ext cx="3647944" cy="386555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1386" y="2276316"/>
            <a:ext cx="3936885" cy="99823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30666" y="5497161"/>
            <a:ext cx="4498290" cy="136717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75611" y="5433815"/>
            <a:ext cx="5359797" cy="257504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28626" y="5378228"/>
            <a:ext cx="5012328" cy="318089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293982" y="3896513"/>
            <a:ext cx="5807328" cy="10306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82"/>
            <a:ext cx="12888889" cy="12888889"/>
            <a:chOff x="0" y="31482"/>
            <a:chExt cx="12888889" cy="12888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82"/>
              <a:ext cx="12888889" cy="12888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3861" y="-1475771"/>
            <a:ext cx="6531856" cy="6531856"/>
            <a:chOff x="10233861" y="-1475771"/>
            <a:chExt cx="6531856" cy="65318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3861" y="-1475771"/>
              <a:ext cx="6531856" cy="65318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98535"/>
            <a:ext cx="18368270" cy="35714"/>
            <a:chOff x="0" y="9198535"/>
            <a:chExt cx="18368270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98535"/>
              <a:ext cx="18368270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31292" y="1258108"/>
            <a:ext cx="4954721" cy="12012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441" y="1376220"/>
            <a:ext cx="6516514" cy="35715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82"/>
            <a:ext cx="12888889" cy="12888889"/>
            <a:chOff x="0" y="31482"/>
            <a:chExt cx="12888889" cy="12888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82"/>
              <a:ext cx="12888889" cy="12888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53064" y="-1298584"/>
            <a:ext cx="8279494" cy="8279494"/>
            <a:chOff x="9953064" y="-1298584"/>
            <a:chExt cx="8279494" cy="82794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3064" y="-1298584"/>
              <a:ext cx="8279494" cy="82794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98535"/>
            <a:ext cx="18368270" cy="35714"/>
            <a:chOff x="0" y="9198535"/>
            <a:chExt cx="18368270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98535"/>
              <a:ext cx="18368270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1864" y="1312769"/>
            <a:ext cx="4266581" cy="32646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64431" y="1030581"/>
            <a:ext cx="5946574" cy="4155044"/>
            <a:chOff x="11664431" y="1030581"/>
            <a:chExt cx="5946574" cy="41550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0468" y="823745"/>
              <a:ext cx="2880298" cy="132461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664431" y="2736401"/>
              <a:ext cx="4626640" cy="2449224"/>
              <a:chOff x="11664431" y="2736401"/>
              <a:chExt cx="4626640" cy="24492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40328" y="2517318"/>
                <a:ext cx="3769411" cy="134500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8373" y="3396498"/>
                <a:ext cx="2740659" cy="1345002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53652" y="4298803"/>
                <a:ext cx="3731858" cy="130771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0328" y="1612074"/>
              <a:ext cx="3340459" cy="1345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16232" y="9537944"/>
            <a:ext cx="1079414" cy="483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290" y="2018511"/>
            <a:ext cx="3814820" cy="23239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5167" y="379480"/>
            <a:ext cx="1956645" cy="10130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4388" y="2964004"/>
            <a:ext cx="3287586" cy="788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9514" y="3883174"/>
            <a:ext cx="5047657" cy="2900117"/>
            <a:chOff x="5339514" y="3883174"/>
            <a:chExt cx="5047657" cy="29001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9514" y="3883174"/>
              <a:ext cx="5047657" cy="29001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0257" y="4075344"/>
            <a:ext cx="1592921" cy="8506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9664" y="4678912"/>
            <a:ext cx="3234172" cy="19782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01012" y="4744579"/>
            <a:ext cx="1190479" cy="1190479"/>
            <a:chOff x="5701012" y="4744579"/>
            <a:chExt cx="1190479" cy="11904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1012" y="4744579"/>
              <a:ext cx="1190479" cy="1190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95844" y="3883174"/>
            <a:ext cx="5047657" cy="2900117"/>
            <a:chOff x="11195844" y="3883174"/>
            <a:chExt cx="5047657" cy="29001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95844" y="3883174"/>
              <a:ext cx="5047657" cy="290011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06097" y="4124935"/>
            <a:ext cx="1550406" cy="8483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20661" y="4647175"/>
            <a:ext cx="3162070" cy="22518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93841" y="4695286"/>
            <a:ext cx="1289065" cy="1289065"/>
            <a:chOff x="11493841" y="4695286"/>
            <a:chExt cx="1289065" cy="12890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93841" y="4695286"/>
              <a:ext cx="1289065" cy="1289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82"/>
            <a:ext cx="12888889" cy="12888889"/>
            <a:chOff x="0" y="31482"/>
            <a:chExt cx="12888889" cy="12888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82"/>
              <a:ext cx="12888889" cy="12888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198535"/>
            <a:ext cx="18368270" cy="35714"/>
            <a:chOff x="0" y="9198535"/>
            <a:chExt cx="18368270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198535"/>
              <a:ext cx="18368270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9054" y="1305345"/>
            <a:ext cx="8743781" cy="357156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290" y="2018511"/>
            <a:ext cx="3095753" cy="23239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167" y="379480"/>
            <a:ext cx="1819340" cy="13034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31432" y="1937819"/>
            <a:ext cx="9385060" cy="5743410"/>
            <a:chOff x="6331432" y="1937819"/>
            <a:chExt cx="9385060" cy="57434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1432" y="1937819"/>
              <a:ext cx="9385060" cy="57434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11002" y="2325293"/>
            <a:ext cx="9660925" cy="570449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64529" y="1818422"/>
            <a:ext cx="862866" cy="1540832"/>
            <a:chOff x="13864529" y="1818422"/>
            <a:chExt cx="862866" cy="1540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64529" y="1818422"/>
              <a:ext cx="862866" cy="1540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9031" y="1725562"/>
            <a:ext cx="1278643" cy="1640280"/>
            <a:chOff x="11619031" y="1725562"/>
            <a:chExt cx="1278643" cy="16402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9031" y="1725562"/>
              <a:ext cx="1278643" cy="1640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147" y="1137000"/>
            <a:ext cx="3194753" cy="38655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04075" y="3992352"/>
            <a:ext cx="13081374" cy="200650"/>
            <a:chOff x="4404075" y="3992352"/>
            <a:chExt cx="13081374" cy="2006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4075" y="3992352"/>
              <a:ext cx="13081374" cy="200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98030" y="4798439"/>
            <a:ext cx="2535651" cy="2143971"/>
            <a:chOff x="4498030" y="4798439"/>
            <a:chExt cx="2535651" cy="2143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498030" y="4798439"/>
              <a:ext cx="2535651" cy="21439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5012" y="777088"/>
            <a:ext cx="6409285" cy="9925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92583" y="3417983"/>
            <a:ext cx="1791879" cy="5913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8525" y="3398935"/>
            <a:ext cx="1694356" cy="59137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47421" y="3337992"/>
            <a:ext cx="2104089" cy="6285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21878" y="3337992"/>
            <a:ext cx="2123137" cy="6285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39211" y="3328468"/>
            <a:ext cx="2104089" cy="6571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13053" y="4430026"/>
            <a:ext cx="875348" cy="200650"/>
            <a:chOff x="5313053" y="4430026"/>
            <a:chExt cx="875348" cy="2006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5313053" y="4430026"/>
              <a:ext cx="875348" cy="2006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31497" y="3337992"/>
            <a:ext cx="2104089" cy="6380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34457" y="5078095"/>
            <a:ext cx="1960124" cy="18770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49125" y="7251977"/>
            <a:ext cx="2388193" cy="2096392"/>
            <a:chOff x="6749125" y="7251977"/>
            <a:chExt cx="2388193" cy="20963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6749125" y="7251977"/>
              <a:ext cx="2388193" cy="20963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82133" y="5685266"/>
            <a:ext cx="3411935" cy="200650"/>
            <a:chOff x="6182133" y="5685266"/>
            <a:chExt cx="3411935" cy="2006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6182133" y="5685266"/>
              <a:ext cx="3411935" cy="2006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86705" y="4881126"/>
            <a:ext cx="2701682" cy="2096392"/>
            <a:chOff x="8686705" y="4881126"/>
            <a:chExt cx="2701682" cy="20963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8686705" y="4881126"/>
              <a:ext cx="2701682" cy="20963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37789" y="4457603"/>
            <a:ext cx="978739" cy="200650"/>
            <a:chOff x="9537789" y="4457603"/>
            <a:chExt cx="978739" cy="2006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9537789" y="4457603"/>
              <a:ext cx="978739" cy="2006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45357" y="6879366"/>
            <a:ext cx="2695293" cy="2096392"/>
            <a:chOff x="10845357" y="6879366"/>
            <a:chExt cx="2695293" cy="209639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0845357" y="6879366"/>
              <a:ext cx="2695293" cy="20963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97568" y="5440070"/>
            <a:ext cx="2951048" cy="200650"/>
            <a:chOff x="10697568" y="5440070"/>
            <a:chExt cx="2951048" cy="2006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0697568" y="5440070"/>
              <a:ext cx="2951048" cy="2006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26211" y="4722769"/>
            <a:ext cx="2103535" cy="1966066"/>
            <a:chOff x="13226211" y="4722769"/>
            <a:chExt cx="2103535" cy="196606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3226211" y="4722769"/>
              <a:ext cx="2103535" cy="19660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23882" y="4457148"/>
            <a:ext cx="979649" cy="200650"/>
            <a:chOff x="13823882" y="4457148"/>
            <a:chExt cx="979649" cy="2006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3823882" y="4457148"/>
              <a:ext cx="979649" cy="2006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219373" y="6878380"/>
            <a:ext cx="2788875" cy="2336949"/>
            <a:chOff x="15219373" y="6878380"/>
            <a:chExt cx="2788875" cy="233694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5219373" y="6878380"/>
              <a:ext cx="2788875" cy="23369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098203" y="5410272"/>
            <a:ext cx="2904945" cy="200650"/>
            <a:chOff x="15098203" y="5410272"/>
            <a:chExt cx="2904945" cy="20065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5098203" y="5410272"/>
              <a:ext cx="2904945" cy="2006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9819" y="1668341"/>
            <a:ext cx="1701665" cy="1675091"/>
            <a:chOff x="11319819" y="1668341"/>
            <a:chExt cx="1701665" cy="167509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78322" y="940131"/>
              <a:ext cx="3403330" cy="3350182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19819" y="1668341"/>
              <a:ext cx="1701665" cy="167509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59561" y="1725562"/>
            <a:ext cx="1701665" cy="1675091"/>
            <a:chOff x="13459561" y="1725562"/>
            <a:chExt cx="1701665" cy="167509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718064" y="997352"/>
              <a:ext cx="3403330" cy="335018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459561" y="1725562"/>
              <a:ext cx="1701665" cy="167509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288329" y="1802410"/>
            <a:ext cx="1201269" cy="1541022"/>
            <a:chOff x="7288329" y="1802410"/>
            <a:chExt cx="1201269" cy="154102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88329" y="1802410"/>
              <a:ext cx="1201269" cy="154102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727742" y="7628268"/>
            <a:ext cx="2574533" cy="147333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140593" y="4535650"/>
            <a:ext cx="1995609" cy="260878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379928" y="6428134"/>
            <a:ext cx="1928800" cy="2758638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550836" y="4590552"/>
            <a:ext cx="1569781" cy="216887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5545295" y="5967286"/>
            <a:ext cx="2334048" cy="3703505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75167" y="379480"/>
            <a:ext cx="1819340" cy="130340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967257" y="1708028"/>
            <a:ext cx="1701665" cy="1675091"/>
            <a:chOff x="6967257" y="1708028"/>
            <a:chExt cx="1701665" cy="167509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25760" y="979818"/>
              <a:ext cx="3403330" cy="3350182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67257" y="1708028"/>
              <a:ext cx="1701665" cy="167509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308923" y="1725747"/>
            <a:ext cx="725146" cy="1640094"/>
            <a:chOff x="5308923" y="1725747"/>
            <a:chExt cx="725146" cy="164009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08923" y="1725747"/>
              <a:ext cx="725146" cy="164009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861867" y="1725747"/>
            <a:ext cx="1701665" cy="1675091"/>
            <a:chOff x="4861867" y="1725747"/>
            <a:chExt cx="1701665" cy="167509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20370" y="997537"/>
              <a:ext cx="3403330" cy="3350182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61867" y="1725747"/>
              <a:ext cx="1701665" cy="167509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502547" y="1802410"/>
            <a:ext cx="1059468" cy="1563431"/>
            <a:chOff x="9502547" y="1802410"/>
            <a:chExt cx="1059468" cy="156343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502547" y="1802410"/>
              <a:ext cx="1059468" cy="156343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171429" y="1690750"/>
            <a:ext cx="1701665" cy="1675091"/>
            <a:chOff x="9171429" y="1690750"/>
            <a:chExt cx="1701665" cy="167509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29932" y="962540"/>
              <a:ext cx="3403330" cy="3350182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71429" y="1690750"/>
              <a:ext cx="1701665" cy="167509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537363" y="1675915"/>
            <a:ext cx="1689927" cy="1689927"/>
            <a:chOff x="15537363" y="1675915"/>
            <a:chExt cx="1689927" cy="1689927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537363" y="1675915"/>
              <a:ext cx="1689927" cy="168992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507029" y="1690750"/>
            <a:ext cx="1701665" cy="1675091"/>
            <a:chOff x="15507029" y="1690750"/>
            <a:chExt cx="1701665" cy="167509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765532" y="962540"/>
              <a:ext cx="3403330" cy="3350182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507029" y="1690750"/>
              <a:ext cx="1701665" cy="1675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745" y="4610357"/>
            <a:ext cx="16018511" cy="16018511"/>
            <a:chOff x="822745" y="4610357"/>
            <a:chExt cx="16018511" cy="16018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745" y="4610357"/>
              <a:ext cx="16018511" cy="16018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9308" y="5680306"/>
            <a:ext cx="2467777" cy="2467777"/>
            <a:chOff x="1369308" y="5680306"/>
            <a:chExt cx="2467777" cy="2467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9308" y="5680306"/>
              <a:ext cx="2467777" cy="2467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7273" y="-3736299"/>
            <a:ext cx="6531856" cy="6531856"/>
            <a:chOff x="10707273" y="-3736299"/>
            <a:chExt cx="6531856" cy="65318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7273" y="-3736299"/>
              <a:ext cx="6531856" cy="65318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447865"/>
            <a:ext cx="18368270" cy="35714"/>
            <a:chOff x="0" y="9447865"/>
            <a:chExt cx="18368270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447865"/>
              <a:ext cx="1836827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33333" y="7967987"/>
            <a:ext cx="3619048" cy="747723"/>
            <a:chOff x="7333333" y="7967987"/>
            <a:chExt cx="3619048" cy="74772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333333" y="7967987"/>
              <a:ext cx="3619048" cy="16677"/>
              <a:chOff x="7333333" y="7967987"/>
              <a:chExt cx="3619048" cy="1667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3333" y="7967987"/>
                <a:ext cx="3619048" cy="166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333333" y="8699032"/>
              <a:ext cx="3619048" cy="16677"/>
              <a:chOff x="7333333" y="8699032"/>
              <a:chExt cx="3619048" cy="166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33333" y="8699032"/>
                <a:ext cx="3619048" cy="1667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4617" y="7911150"/>
              <a:ext cx="4055122" cy="9867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92801" y="2158877"/>
            <a:ext cx="9631263" cy="56674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0"/>
            <a:ext cx="4112446" cy="10285714"/>
            <a:chOff x="9524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732" y="1844147"/>
            <a:ext cx="2498678" cy="23169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5267" y="1357495"/>
            <a:ext cx="7232895" cy="7653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04505" y="1347234"/>
            <a:ext cx="8779260" cy="5759808"/>
            <a:chOff x="6904505" y="1347234"/>
            <a:chExt cx="8779260" cy="57598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2708" y="6796850"/>
              <a:ext cx="709463" cy="45255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1007" y="6796850"/>
              <a:ext cx="699939" cy="45255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9296" y="6796850"/>
              <a:ext cx="709463" cy="45255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7594" y="6796850"/>
              <a:ext cx="709463" cy="45255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85912" y="6796850"/>
              <a:ext cx="709463" cy="45255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14201" y="6796850"/>
              <a:ext cx="690415" cy="45255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42490" y="6796850"/>
              <a:ext cx="709463" cy="45255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70779" y="6796850"/>
              <a:ext cx="709463" cy="45255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904505" y="1347234"/>
              <a:ext cx="8779260" cy="5739650"/>
              <a:chOff x="6904505" y="1347234"/>
              <a:chExt cx="8779260" cy="573965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758673" y="2510503"/>
                <a:ext cx="3500176" cy="60830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50592" y="2998032"/>
                <a:ext cx="7973941" cy="40888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13325937" y="1347234"/>
                <a:ext cx="2357828" cy="1683315"/>
                <a:chOff x="13325937" y="1347234"/>
                <a:chExt cx="2357828" cy="168331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256896" y="615449"/>
                  <a:ext cx="4715656" cy="3366629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3325937" y="1347234"/>
                  <a:ext cx="2357828" cy="168331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548721" y="1570782"/>
                <a:ext cx="1915116" cy="117984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10284042" y="3302553"/>
                <a:ext cx="5269964" cy="3207737"/>
                <a:chOff x="10284042" y="3302553"/>
                <a:chExt cx="5269964" cy="320773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300000">
                  <a:off x="10284042" y="3302553"/>
                  <a:ext cx="5269964" cy="320773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4420086" y="3227823"/>
                <a:ext cx="256245" cy="256245"/>
                <a:chOff x="14420086" y="3227823"/>
                <a:chExt cx="256245" cy="25624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4420086" y="3227823"/>
                  <a:ext cx="256245" cy="25624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5167" y="379479"/>
            <a:ext cx="1311845" cy="10130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63689" y="701640"/>
            <a:ext cx="2179845" cy="8886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333" y="2737042"/>
            <a:ext cx="3045779" cy="428078"/>
            <a:chOff x="533333" y="2737042"/>
            <a:chExt cx="3045779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333" y="2737042"/>
              <a:ext cx="3045779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243" y="594572"/>
            <a:ext cx="3118535" cy="38452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4668" y="5348571"/>
            <a:ext cx="23010193" cy="50184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3230" y="2354990"/>
            <a:ext cx="2239854" cy="2684561"/>
            <a:chOff x="8853230" y="2354990"/>
            <a:chExt cx="2239854" cy="26845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853230" y="2354990"/>
              <a:ext cx="2239854" cy="26845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0800000">
            <a:off x="5598481" y="2122234"/>
            <a:ext cx="4704533" cy="31500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0327" y="3291025"/>
            <a:ext cx="118119" cy="812491"/>
            <a:chOff x="9430327" y="3291025"/>
            <a:chExt cx="118119" cy="812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430327" y="3291025"/>
              <a:ext cx="118119" cy="812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5351" y="3238314"/>
            <a:ext cx="1229932" cy="11169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26704" y="2316655"/>
            <a:ext cx="100705" cy="1032914"/>
            <a:chOff x="6726704" y="2316655"/>
            <a:chExt cx="100705" cy="10329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7000000">
              <a:off x="6726704" y="2316655"/>
              <a:ext cx="100705" cy="10329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30692" y="3589821"/>
            <a:ext cx="100705" cy="831075"/>
            <a:chOff x="6430692" y="3589821"/>
            <a:chExt cx="100705" cy="8310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0">
              <a:off x="6430692" y="3589821"/>
              <a:ext cx="100705" cy="8310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28740" y="4196487"/>
            <a:ext cx="100705" cy="1225126"/>
            <a:chOff x="7028740" y="4196487"/>
            <a:chExt cx="100705" cy="12251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0">
              <a:off x="7028740" y="4196487"/>
              <a:ext cx="100705" cy="122512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15458" y="2442774"/>
            <a:ext cx="1308497" cy="8555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70594" y="3664509"/>
            <a:ext cx="1557087" cy="78531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39371" y="4453808"/>
            <a:ext cx="1932964" cy="7853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62644" y="942534"/>
            <a:ext cx="2376649" cy="76022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06453" y="6074592"/>
            <a:ext cx="1586269" cy="6171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56952" y="1031103"/>
            <a:ext cx="3531254" cy="1196906"/>
            <a:chOff x="11356952" y="1031103"/>
            <a:chExt cx="3531254" cy="11969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44869" y="1516602"/>
              <a:ext cx="3842830" cy="91711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87876" y="935524"/>
              <a:ext cx="2848115" cy="7854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85524" y="2951081"/>
            <a:ext cx="3531254" cy="1489998"/>
            <a:chOff x="11585524" y="2951081"/>
            <a:chExt cx="3531254" cy="14899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04530" y="2855502"/>
              <a:ext cx="2878487" cy="78543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13183" y="3499155"/>
              <a:ext cx="3969915" cy="121620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84691" y="379479"/>
            <a:ext cx="1311845" cy="10130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365841"/>
            <a:ext cx="3045779" cy="428078"/>
            <a:chOff x="657143" y="3365841"/>
            <a:chExt cx="3045779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365841"/>
              <a:ext cx="3045779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766" y="1128281"/>
            <a:ext cx="3695620" cy="38655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639788" y="1380778"/>
            <a:ext cx="2398157" cy="4106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90849" y="-393794"/>
            <a:ext cx="18269320" cy="71874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23814" y="1379661"/>
            <a:ext cx="4760821" cy="3617131"/>
            <a:chOff x="5423814" y="1379661"/>
            <a:chExt cx="4760821" cy="36171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3814" y="1379661"/>
              <a:ext cx="4760821" cy="36171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0849" y="3988470"/>
            <a:ext cx="18269320" cy="71194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23814" y="5768333"/>
            <a:ext cx="4760821" cy="3725937"/>
            <a:chOff x="5423814" y="5768333"/>
            <a:chExt cx="4760821" cy="37259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3814" y="5768333"/>
              <a:ext cx="4760821" cy="37259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83969" y="835685"/>
            <a:ext cx="2200630" cy="5769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96768" y="5297651"/>
            <a:ext cx="1414583" cy="5769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4691" y="379479"/>
            <a:ext cx="1311845" cy="10130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20088" y="4664452"/>
            <a:ext cx="9077519" cy="3176618"/>
            <a:chOff x="4720088" y="4664452"/>
            <a:chExt cx="9077519" cy="31766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71" y="3283485"/>
              <a:ext cx="18155038" cy="635323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0088" y="4664452"/>
              <a:ext cx="9077519" cy="3176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8945" y="2395641"/>
            <a:ext cx="5436733" cy="985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9945" y="3076688"/>
            <a:ext cx="6561440" cy="591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52708" y="5059649"/>
            <a:ext cx="2386225" cy="2386225"/>
            <a:chOff x="10152708" y="5059649"/>
            <a:chExt cx="2386225" cy="2386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2708" y="5059649"/>
              <a:ext cx="2386225" cy="23862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74939" y="6722034"/>
            <a:ext cx="2975887" cy="8488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22944" y="5059649"/>
            <a:ext cx="2386225" cy="2386225"/>
            <a:chOff x="5922944" y="5059649"/>
            <a:chExt cx="2386225" cy="23862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2944" y="5059649"/>
              <a:ext cx="2386225" cy="23862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64476" y="6674432"/>
            <a:ext cx="2542621" cy="9319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61621" y="5275186"/>
            <a:ext cx="1308869" cy="1443858"/>
            <a:chOff x="6461621" y="5275186"/>
            <a:chExt cx="1308869" cy="14438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1621" y="5275186"/>
              <a:ext cx="1308869" cy="14438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81531" y="5209025"/>
            <a:ext cx="1598856" cy="1834459"/>
            <a:chOff x="10581531" y="5209025"/>
            <a:chExt cx="1598856" cy="18344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81531" y="5209025"/>
              <a:ext cx="1598856" cy="18344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90366" y="446180"/>
            <a:ext cx="6912535" cy="16713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5167" y="379479"/>
            <a:ext cx="1311845" cy="1013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81292" y="9159481"/>
            <a:ext cx="7701421" cy="8006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143" y="2682765"/>
            <a:ext cx="4890355" cy="6171429"/>
            <a:chOff x="657143" y="2682765"/>
            <a:chExt cx="4890355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143" y="2682765"/>
              <a:ext cx="489035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2351" y="2656340"/>
            <a:ext cx="5296891" cy="6171429"/>
            <a:chOff x="12252351" y="2656340"/>
            <a:chExt cx="5296891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2351" y="2656340"/>
              <a:ext cx="529689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95729" y="2669552"/>
            <a:ext cx="5297388" cy="6171429"/>
            <a:chOff x="6295729" y="2669552"/>
            <a:chExt cx="5297388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5729" y="2669552"/>
              <a:ext cx="5297388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5224" y="458608"/>
            <a:ext cx="8330753" cy="16464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65104" y="9131112"/>
            <a:ext cx="7507335" cy="8006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23639" y="9140127"/>
            <a:ext cx="7158469" cy="8006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4127" y="5083778"/>
            <a:ext cx="1028678" cy="13523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02538" y="5057354"/>
            <a:ext cx="1028678" cy="13523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5167" y="379479"/>
            <a:ext cx="1311845" cy="10130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8459" y="2057143"/>
            <a:ext cx="5811725" cy="8089520"/>
            <a:chOff x="4208459" y="2057143"/>
            <a:chExt cx="5811725" cy="8089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8459" y="2057143"/>
              <a:ext cx="5811725" cy="80895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2701" y="2100680"/>
            <a:ext cx="5208671" cy="8045982"/>
            <a:chOff x="10912701" y="2100680"/>
            <a:chExt cx="5208671" cy="80459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2701" y="2100680"/>
              <a:ext cx="5208671" cy="80459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697" y="5497564"/>
            <a:ext cx="3208355" cy="12272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5417" y="5448679"/>
            <a:ext cx="1078707" cy="13321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167" y="379479"/>
            <a:ext cx="1311845" cy="10130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65224" y="458608"/>
            <a:ext cx="8330753" cy="16464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2023-12-08T17:39:07Z</dcterms:created>
  <dcterms:modified xsi:type="dcterms:W3CDTF">2023-12-08T17:39:07Z</dcterms:modified>
</cp:coreProperties>
</file>